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63" r:id="rId4"/>
    <p:sldId id="267" r:id="rId5"/>
    <p:sldId id="268" r:id="rId6"/>
    <p:sldId id="26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5D6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0" autoAdjust="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AD5ED-FCD8-4696-8460-667DD1D0D8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192D29-FCD1-401B-A3AA-6A110BC39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9A0CCF-84EC-4016-A373-A5EF29EAB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9C385A-CD63-42C2-9702-C3CA15401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413373-AB6A-4BF4-AF1F-F49B88B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434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680DC5-9863-4D83-A0B6-9A2838D9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4210DD-E379-4C5A-A38E-96E3F87A6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A41DC0-A3CB-4B41-B6BA-4E9BC1B51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77267A-C269-44F4-8C70-22F53199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98F616-A659-4D37-A73B-45D1512C4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24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5F0B8FC-ED4F-43F9-8175-EBBDD1DC4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FA35C30-A6D9-4E50-AFD3-A78CE6F6F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F3CB8E-60AA-432F-84F0-80A90C43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E77566-33C8-49C1-9BEE-576D3AA1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1506EA-682A-4973-9272-9187FE11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223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70DAB-BF1E-4CDB-8D5E-ED10A5EE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FC5F00-C53C-4041-9EE7-8B9E49D0B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87979B-5422-426A-831F-BA25CE09A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A3C7BC-7494-49E2-82B3-CDEBE82AF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943F3D-9E85-4395-AA41-50183510E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931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B0886-4707-446D-BB42-7904D9B0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89EA3D-140E-4D28-9B50-FA52EB993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3BE792-DC87-4B15-A028-858023975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14ADD4-2500-42DF-A45E-477AA05F8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756DCD-8388-455A-9406-6D60ED78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157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27F0E9-BF73-432E-BCEF-A06D3842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D67DFF-A8E6-4E46-AC12-B895A059AA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38DB51-D7B4-463E-B21F-EAFFCF2FB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AF1AB2-7B35-4266-8672-BBEF7FE2A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E156A1-0F87-4B83-8C21-DEAC690E7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6B0BB7-2C0C-4FD9-9A40-577E54161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266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FA5FB6-176E-4FAB-9924-FBA632783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2EF919-B8CE-470B-95CF-26CC439A7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D528E9D-44BE-4EB8-B679-BEF7EF92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FFDA70-C7F6-49A6-A0F8-128630EF6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BD263-FC16-4B68-9A56-43A3F89442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6A9736D-B4C6-4ACA-B00E-BD954417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F24AB00-C141-4283-8C45-C6235FE9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29D764-8D5A-4B38-8CE1-65851ACC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28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00CC22-645A-4E75-8887-B80AB8424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28C82F1-06C6-4F8A-9F7C-90B8DE970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5EBCA0B-3E82-4E52-9BEE-DD733375F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1267AA-DA4E-481D-B35A-A8763750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76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D279A3-F032-46AD-8317-9D1282072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F700094-D0FD-45D1-981B-5B09C62CE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988AFE-053B-45F7-838D-DD4E966E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209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608BC-A5D0-4EA6-B206-7914D267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8BF41A-05B5-46F4-83D1-BCDD6536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D6367B-0DAE-4D46-8CF7-8A54F64C0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7969F6-87BE-4116-858B-250F11B6A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A8BECB-C714-42BF-BB17-75F3C60F6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FBE96D-827A-4154-8FAE-1A7C1853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06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AB65E-0850-455C-86B7-AC3B610DA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363C716-5D24-479B-B1D9-FD99F83DC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3CF13-0564-469D-961C-D9A8B7C6D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BDD636-5605-485F-88A8-0EE65C3C0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8860D45-1BC1-44F1-997D-0063C4A64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E23BB7-A9FF-4BDC-9CEC-3728634D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388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13881D-FB16-43E6-83F7-613E4998D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C585DF-84AA-497B-B6C9-1D91C866F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6A5D87-8BB5-418C-9693-75E82777F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098526-6391-45FE-86BE-E40E87DC5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424882-B5EA-4290-811E-E716A022C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534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C9D5E67-00D4-4B98-AF74-0C686EFF9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5" t="2710" r="28670"/>
          <a:stretch/>
        </p:blipFill>
        <p:spPr bwMode="auto">
          <a:xfrm>
            <a:off x="418290" y="1105031"/>
            <a:ext cx="3623944" cy="435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29710" y="1258217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Master Bot Kit</a:t>
            </a:r>
            <a:endParaRPr lang="ru-RU" sz="7200" dirty="0">
              <a:solidFill>
                <a:srgbClr val="0070C0"/>
              </a:solidFill>
              <a:latin typeface="Montserrat" panose="00000500000000000000" pitchFamily="2" charset="-52"/>
              <a:cs typeface="Aharoni" panose="02010803020104030203" pitchFamily="2" charset="-79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2016FAD-E56D-4066-A3AC-CDA93E503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780" y="5814264"/>
            <a:ext cx="2568219" cy="69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6AA546D-C1A3-4588-B0BC-54CFB4919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5866">
            <a:off x="1417532" y="1616307"/>
            <a:ext cx="1336834" cy="75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8212EC1-91B9-4D8C-863E-9E8051C3F8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1266"/>
            <a:ext cx="1713756" cy="17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16120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7CADCC09-A375-44A6-92B8-3B188B118512}"/>
              </a:ext>
            </a:extLst>
          </p:cNvPr>
          <p:cNvSpPr/>
          <p:nvPr/>
        </p:nvSpPr>
        <p:spPr>
          <a:xfrm>
            <a:off x="6916809" y="2822175"/>
            <a:ext cx="2238811" cy="2238811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>
              <a:latin typeface="Montserrat" panose="00000500000000000000" pitchFamily="2" charset="-52"/>
            </a:endParaRPr>
          </a:p>
          <a:p>
            <a:pPr algn="ctr"/>
            <a:endParaRPr lang="ru-RU" sz="2000" dirty="0">
              <a:latin typeface="Montserrat" panose="00000500000000000000" pitchFamily="2" charset="-52"/>
            </a:endParaRPr>
          </a:p>
          <a:p>
            <a:pPr algn="ctr"/>
            <a:endParaRPr lang="en-US" sz="2000" dirty="0">
              <a:latin typeface="Montserrat" panose="00000500000000000000" pitchFamily="2" charset="-52"/>
            </a:endParaRPr>
          </a:p>
          <a:p>
            <a:pPr algn="ctr"/>
            <a:r>
              <a:rPr lang="en-US" sz="2000" dirty="0">
                <a:latin typeface="Montserrat" panose="00000500000000000000" pitchFamily="2" charset="-52"/>
              </a:rPr>
              <a:t>IT</a:t>
            </a:r>
            <a:r>
              <a:rPr lang="ru-RU" sz="2000" dirty="0">
                <a:latin typeface="Montserrat" panose="00000500000000000000" pitchFamily="2" charset="-52"/>
              </a:rPr>
              <a:t> бизнес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88B5591A-41AC-4D1D-B484-1CFB3900D5E8}"/>
              </a:ext>
            </a:extLst>
          </p:cNvPr>
          <p:cNvSpPr/>
          <p:nvPr/>
        </p:nvSpPr>
        <p:spPr>
          <a:xfrm>
            <a:off x="8631874" y="2197364"/>
            <a:ext cx="3263463" cy="3263463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anose="00000500000000000000" pitchFamily="2" charset="-52"/>
              </a:rPr>
              <a:t>Другой бизнес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89A58023-C004-4665-BF69-D14CB08D894E}"/>
              </a:ext>
            </a:extLst>
          </p:cNvPr>
          <p:cNvSpPr/>
          <p:nvPr/>
        </p:nvSpPr>
        <p:spPr>
          <a:xfrm>
            <a:off x="508596" y="2822175"/>
            <a:ext cx="2385319" cy="2385319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Montserrat" panose="00000500000000000000" pitchFamily="2" charset="-52"/>
            </a:endParaRPr>
          </a:p>
          <a:p>
            <a:pPr algn="ctr"/>
            <a:r>
              <a:rPr lang="en-US" sz="2400" dirty="0">
                <a:latin typeface="Montserrat" panose="00000500000000000000" pitchFamily="2" charset="-52"/>
              </a:rPr>
              <a:t>IT</a:t>
            </a:r>
            <a:r>
              <a:rPr lang="ru-RU" sz="2400" dirty="0">
                <a:latin typeface="Montserrat" panose="00000500000000000000" pitchFamily="2" charset="-52"/>
              </a:rPr>
              <a:t> бизнес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A4528A04-48C0-46D9-8A5A-D3B47A6C0D22}"/>
              </a:ext>
            </a:extLst>
          </p:cNvPr>
          <p:cNvSpPr/>
          <p:nvPr/>
        </p:nvSpPr>
        <p:spPr>
          <a:xfrm>
            <a:off x="719327" y="2865456"/>
            <a:ext cx="1963856" cy="1225211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Montserrat" panose="00000500000000000000" pitchFamily="2" charset="-52"/>
              </a:rPr>
              <a:t>Selectel</a:t>
            </a:r>
            <a:endParaRPr lang="ru-RU" sz="2400" b="1" dirty="0">
              <a:solidFill>
                <a:srgbClr val="C00000"/>
              </a:solidFill>
              <a:latin typeface="Montserrat" panose="00000500000000000000" pitchFamily="2" charset="-52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D5E3D069-A882-40C5-8308-09FA9CAD5C28}"/>
              </a:ext>
            </a:extLst>
          </p:cNvPr>
          <p:cNvSpPr/>
          <p:nvPr/>
        </p:nvSpPr>
        <p:spPr>
          <a:xfrm>
            <a:off x="2415672" y="2197364"/>
            <a:ext cx="3263463" cy="3263463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anose="00000500000000000000" pitchFamily="2" charset="-52"/>
              </a:rPr>
              <a:t>Другой бизнес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99E08648-DA21-450E-8D2E-9D0843C1855E}"/>
              </a:ext>
            </a:extLst>
          </p:cNvPr>
          <p:cNvSpPr/>
          <p:nvPr/>
        </p:nvSpPr>
        <p:spPr>
          <a:xfrm>
            <a:off x="6916809" y="3147249"/>
            <a:ext cx="4056557" cy="164571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Montserrat" panose="00000500000000000000" pitchFamily="2" charset="-52"/>
              </a:rPr>
              <a:t>Selectel</a:t>
            </a:r>
            <a:endParaRPr lang="ru-RU" sz="3200" b="1" dirty="0">
              <a:solidFill>
                <a:srgbClr val="00B050"/>
              </a:solidFill>
              <a:latin typeface="Montserrat" panose="00000500000000000000" pitchFamily="2" charset="-52"/>
            </a:endParaRPr>
          </a:p>
          <a:p>
            <a:pPr algn="ctr"/>
            <a:endParaRPr lang="ru-RU" sz="3200" dirty="0">
              <a:solidFill>
                <a:srgbClr val="00B050"/>
              </a:solidFill>
              <a:latin typeface="Montserrat" panose="00000500000000000000" pitchFamily="2" charset="-52"/>
            </a:endParaRPr>
          </a:p>
          <a:p>
            <a:pPr algn="ctr"/>
            <a:endParaRPr lang="ru-RU" sz="3200" dirty="0">
              <a:solidFill>
                <a:srgbClr val="00B05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EAF76B0C-CD30-4BB6-BECC-F03FA38A6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142" y="217187"/>
            <a:ext cx="3155930" cy="1282126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Рынок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B8AB84BF-8BD2-4228-806A-C29EB5094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049" y="483944"/>
            <a:ext cx="2568219" cy="69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ADA643E-78D8-4F93-86AE-E6CC39FF4634}"/>
              </a:ext>
            </a:extLst>
          </p:cNvPr>
          <p:cNvSpPr txBox="1">
            <a:spLocks/>
          </p:cNvSpPr>
          <p:nvPr/>
        </p:nvSpPr>
        <p:spPr>
          <a:xfrm>
            <a:off x="0" y="1374282"/>
            <a:ext cx="5486399" cy="947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>
                <a:solidFill>
                  <a:schemeClr val="bg1"/>
                </a:solidFill>
                <a:latin typeface="Montserrat Thin" panose="00000300000000000000" pitchFamily="2" charset="-52"/>
              </a:rPr>
              <a:t>ДО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528BB3C9-7877-4836-B3B6-486169EF6AB4}"/>
              </a:ext>
            </a:extLst>
          </p:cNvPr>
          <p:cNvSpPr txBox="1">
            <a:spLocks/>
          </p:cNvSpPr>
          <p:nvPr/>
        </p:nvSpPr>
        <p:spPr>
          <a:xfrm>
            <a:off x="296663" y="2197363"/>
            <a:ext cx="1687780" cy="624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Сейчас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89ABF522-9CA9-444C-95A0-2838C5D4F9E7}"/>
              </a:ext>
            </a:extLst>
          </p:cNvPr>
          <p:cNvSpPr txBox="1">
            <a:spLocks/>
          </p:cNvSpPr>
          <p:nvPr/>
        </p:nvSpPr>
        <p:spPr>
          <a:xfrm>
            <a:off x="6859634" y="2109928"/>
            <a:ext cx="1687780" cy="624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Скоро</a:t>
            </a:r>
          </a:p>
        </p:txBody>
      </p:sp>
    </p:spTree>
    <p:extLst>
      <p:ext uri="{BB962C8B-B14F-4D97-AF65-F5344CB8AC3E}">
        <p14:creationId xmlns:p14="http://schemas.microsoft.com/office/powerpoint/2010/main" val="399160234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9" grpId="0" animBg="1"/>
      <p:bldP spid="15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5D4B69-021C-4F63-8C01-D543885D7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226" y="-102425"/>
            <a:ext cx="7866667" cy="67904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35DA1-D427-4E80-8077-37BE36B8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ru-RU" sz="2800"/>
              <a:t>Мы умеем</a:t>
            </a:r>
            <a:endParaRPr lang="en-US" sz="28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15D697-FF22-40E3-A5D3-8DCF639C1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572055"/>
            <a:ext cx="3768276" cy="380989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Многоуровневая логика переходов по разделам бота</a:t>
            </a:r>
            <a:endParaRPr lang="en-US" sz="1700" dirty="0"/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Использовать пользовательские функции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Вести </a:t>
            </a:r>
            <a:r>
              <a:rPr lang="en-US" sz="1700" dirty="0"/>
              <a:t>CRM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Сохранять ответы пользователя</a:t>
            </a:r>
            <a:r>
              <a:rPr lang="en-US" sz="1700" dirty="0"/>
              <a:t> </a:t>
            </a:r>
            <a:r>
              <a:rPr lang="ru-RU" sz="1700" dirty="0"/>
              <a:t>в настраиваемых таблицах.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Admin </a:t>
            </a:r>
            <a:r>
              <a:rPr lang="ru-RU" sz="1700" dirty="0"/>
              <a:t>интерфейс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Принимать и отправлять файлы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Рассылки и целевые сообщения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ML </a:t>
            </a:r>
            <a:r>
              <a:rPr lang="ru-RU" sz="1700" dirty="0"/>
              <a:t>обработка сообщений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915120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AB63374F-4775-4795-B9B4-34CE37006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109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35DA1-D427-4E80-8077-37BE36B8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769377" cy="1676603"/>
          </a:xfrm>
        </p:spPr>
        <p:txBody>
          <a:bodyPr>
            <a:normAutofit/>
          </a:bodyPr>
          <a:lstStyle/>
          <a:p>
            <a:r>
              <a:rPr lang="ru-RU" dirty="0"/>
              <a:t>Швейцарский нож предпринимателя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15D697-FF22-40E3-A5D3-8DCF639C1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29" y="2589229"/>
            <a:ext cx="3651466" cy="3785419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Интернет магазин одежды для детей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Запись на прием в </a:t>
            </a:r>
            <a:r>
              <a:rPr lang="ru-RU" sz="1800" dirty="0" err="1">
                <a:latin typeface="Montserrat Thin" panose="00000300000000000000" pitchFamily="2" charset="-52"/>
              </a:rPr>
              <a:t>парихмакеркую</a:t>
            </a:r>
            <a:r>
              <a:rPr lang="ru-RU" sz="1800" dirty="0">
                <a:latin typeface="Montserrat Thin" panose="00000300000000000000" pitchFamily="2" charset="-52"/>
              </a:rPr>
              <a:t> для собак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Регистрация на </a:t>
            </a:r>
            <a:r>
              <a:rPr lang="ru-RU" sz="1800" dirty="0" err="1">
                <a:latin typeface="Montserrat Thin" panose="00000300000000000000" pitchFamily="2" charset="-52"/>
              </a:rPr>
              <a:t>хакатон</a:t>
            </a:r>
            <a:r>
              <a:rPr lang="ru-RU" sz="1800" dirty="0">
                <a:latin typeface="Montserrat Thin" panose="00000300000000000000" pitchFamily="2" charset="-52"/>
              </a:rPr>
              <a:t> </a:t>
            </a:r>
            <a:r>
              <a:rPr lang="en-US" sz="1800" dirty="0" err="1">
                <a:latin typeface="Montserrat Thin" panose="00000300000000000000" pitchFamily="2" charset="-52"/>
              </a:rPr>
              <a:t>Selectel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Интерфейс для вашего с++ кода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 err="1">
                <a:latin typeface="Montserrat Thin" panose="00000300000000000000" pitchFamily="2" charset="-52"/>
              </a:rPr>
              <a:t>Класиффикатор</a:t>
            </a:r>
            <a:r>
              <a:rPr lang="ru-RU" sz="1800" dirty="0">
                <a:latin typeface="Montserrat Thin" panose="00000300000000000000" pitchFamily="2" charset="-52"/>
              </a:rPr>
              <a:t> котиков на основе </a:t>
            </a:r>
            <a:r>
              <a:rPr lang="en-US" sz="1800" dirty="0">
                <a:latin typeface="Montserrat Thin" panose="00000300000000000000" pitchFamily="2" charset="-52"/>
              </a:rPr>
              <a:t>ML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069613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4009429-6991-48A5-8126-EB9B45F7E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61" b="835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05D1B1-B7F8-49FB-BFBD-91A81F3BB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 err="1"/>
              <a:t>Только</a:t>
            </a:r>
            <a:r>
              <a:rPr lang="en-US" sz="3600" dirty="0"/>
              <a:t> </a:t>
            </a:r>
            <a:r>
              <a:rPr lang="en-US" sz="3600" dirty="0" err="1"/>
              <a:t>Selectel</a:t>
            </a:r>
            <a:r>
              <a:rPr lang="en-US" sz="3600" dirty="0"/>
              <a:t>, </a:t>
            </a:r>
            <a:r>
              <a:rPr lang="en-US" sz="3600" dirty="0" err="1"/>
              <a:t>только</a:t>
            </a:r>
            <a:r>
              <a:rPr lang="en-US" sz="3600" dirty="0"/>
              <a:t> </a:t>
            </a:r>
            <a:r>
              <a:rPr lang="en-US" sz="3600" dirty="0" err="1"/>
              <a:t>сервера</a:t>
            </a:r>
            <a:endParaRPr lang="en-US" sz="3600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7683FE2E-A7E7-42B6-908A-FAABDBF42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Работа в </a:t>
            </a:r>
            <a:r>
              <a:rPr lang="en-US" sz="1800" dirty="0">
                <a:latin typeface="Montserrat Thin" panose="00000300000000000000" pitchFamily="2" charset="-52"/>
              </a:rPr>
              <a:t>Web Hookies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Управление клиентом на своем </a:t>
            </a:r>
            <a:r>
              <a:rPr lang="en-US" sz="1800" dirty="0">
                <a:latin typeface="Montserrat Thin" panose="00000300000000000000" pitchFamily="2" charset="-52"/>
              </a:rPr>
              <a:t>VDS</a:t>
            </a:r>
            <a:r>
              <a:rPr lang="ru-RU" sz="1800" dirty="0">
                <a:latin typeface="Montserrat Thin" panose="00000300000000000000" pitchFamily="2" charset="-52"/>
              </a:rPr>
              <a:t>.</a:t>
            </a:r>
            <a:endParaRPr lang="en-US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Персональная шифрованная база данных.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Запуск своих скриптов любых </a:t>
            </a:r>
            <a:r>
              <a:rPr lang="ru-RU" sz="1800" dirty="0" err="1"/>
              <a:t>мошностей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Домен и </a:t>
            </a:r>
            <a:r>
              <a:rPr lang="en-US" sz="1800" dirty="0"/>
              <a:t>SSL </a:t>
            </a:r>
            <a:r>
              <a:rPr lang="ru-RU" sz="1800" dirty="0"/>
              <a:t>для доступа к панели администратора.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Свой хостинг файлов</a:t>
            </a:r>
            <a:endParaRPr lang="en-US" sz="1800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1768B82A-9684-4420-AEE7-7BED19727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16401" y="2157309"/>
            <a:ext cx="802136" cy="85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2223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FA339371-FF83-4A77-80DA-FDD12D5876C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5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561" y="415603"/>
            <a:ext cx="11228962" cy="6026794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4232467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89767">
            <a:off x="10758229" y="3145537"/>
            <a:ext cx="1124105" cy="160934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44624"/>
            <a:ext cx="1484376" cy="14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0092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117</Words>
  <Application>Microsoft Office PowerPoint</Application>
  <PresentationFormat>Широкоэкранный</PresentationFormat>
  <Paragraphs>37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Microsoft YaHei</vt:lpstr>
      <vt:lpstr>Aharoni</vt:lpstr>
      <vt:lpstr>Arial</vt:lpstr>
      <vt:lpstr>Calibri</vt:lpstr>
      <vt:lpstr>Calibri Light</vt:lpstr>
      <vt:lpstr>Courier New</vt:lpstr>
      <vt:lpstr>Montserrat</vt:lpstr>
      <vt:lpstr>Montserrat Thin</vt:lpstr>
      <vt:lpstr>Тема Office</vt:lpstr>
      <vt:lpstr>Master Bot Kit</vt:lpstr>
      <vt:lpstr>Рынок</vt:lpstr>
      <vt:lpstr>Мы умеем</vt:lpstr>
      <vt:lpstr>Швейцарский нож предпринимателя</vt:lpstr>
      <vt:lpstr>Только Selectel, только сервера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Bot Kit</dc:title>
  <dc:creator>Вольнов Петр Арсеньевич</dc:creator>
  <cp:lastModifiedBy>Вольнов Петр Арсеньевич</cp:lastModifiedBy>
  <cp:revision>16</cp:revision>
  <dcterms:created xsi:type="dcterms:W3CDTF">2019-10-13T13:35:35Z</dcterms:created>
  <dcterms:modified xsi:type="dcterms:W3CDTF">2019-10-26T00:43:56Z</dcterms:modified>
</cp:coreProperties>
</file>